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99" r:id="rId3"/>
  </p:sldMasterIdLst>
  <p:sldIdLst>
    <p:sldId id="258" r:id="rId4"/>
  </p:sldIdLst>
  <p:sldSz cx="6858000" cy="9906000" type="A4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2712" y="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42900" y="396760"/>
            <a:ext cx="6171660" cy="164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342900" y="2311400"/>
            <a:ext cx="1986930" cy="1547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342900" y="4006080"/>
            <a:ext cx="1986930" cy="1547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2900" y="396760"/>
            <a:ext cx="6171660" cy="164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42900" y="2311400"/>
            <a:ext cx="969570" cy="154700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361340" y="2311400"/>
            <a:ext cx="969570" cy="154700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342900" y="4006080"/>
            <a:ext cx="969570" cy="154700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1361340" y="4006080"/>
            <a:ext cx="969570" cy="154700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42900" y="396760"/>
            <a:ext cx="6171660" cy="164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342900" y="2311400"/>
            <a:ext cx="639630" cy="1547000"/>
          </a:xfrm>
          <a:prstGeom prst="rect">
            <a:avLst/>
          </a:prstGeom>
        </p:spPr>
        <p:txBody>
          <a:bodyPr lIns="0" tIns="0" rIns="0" bIns="0">
            <a:normAutofit fontScale="17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1014930" y="2311400"/>
            <a:ext cx="639630" cy="1547000"/>
          </a:xfrm>
          <a:prstGeom prst="rect">
            <a:avLst/>
          </a:prstGeom>
        </p:spPr>
        <p:txBody>
          <a:bodyPr lIns="0" tIns="0" rIns="0" bIns="0">
            <a:normAutofit fontScale="17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1686690" y="2311400"/>
            <a:ext cx="639630" cy="1547000"/>
          </a:xfrm>
          <a:prstGeom prst="rect">
            <a:avLst/>
          </a:prstGeom>
        </p:spPr>
        <p:txBody>
          <a:bodyPr lIns="0" tIns="0" rIns="0" bIns="0">
            <a:normAutofit fontScale="17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342900" y="4006080"/>
            <a:ext cx="639630" cy="1547000"/>
          </a:xfrm>
          <a:prstGeom prst="rect">
            <a:avLst/>
          </a:prstGeom>
        </p:spPr>
        <p:txBody>
          <a:bodyPr lIns="0" tIns="0" rIns="0" bIns="0">
            <a:normAutofit fontScale="17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1014930" y="4006080"/>
            <a:ext cx="639630" cy="1547000"/>
          </a:xfrm>
          <a:prstGeom prst="rect">
            <a:avLst/>
          </a:prstGeom>
        </p:spPr>
        <p:txBody>
          <a:bodyPr lIns="0" tIns="0" rIns="0" bIns="0">
            <a:normAutofit fontScale="17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1686690" y="4006080"/>
            <a:ext cx="639630" cy="1547000"/>
          </a:xfrm>
          <a:prstGeom prst="rect">
            <a:avLst/>
          </a:prstGeom>
        </p:spPr>
        <p:txBody>
          <a:bodyPr lIns="0" tIns="0" rIns="0" bIns="0">
            <a:normAutofit fontScale="17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342900" y="396760"/>
            <a:ext cx="6171660" cy="164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342900" y="2287480"/>
            <a:ext cx="1986930" cy="3292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342900" y="396760"/>
            <a:ext cx="6171660" cy="164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342900" y="2311400"/>
            <a:ext cx="1986930" cy="3243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342900" y="396760"/>
            <a:ext cx="6171660" cy="164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342900" y="2311400"/>
            <a:ext cx="969570" cy="3243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1361340" y="2311400"/>
            <a:ext cx="969570" cy="3243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342900" y="396760"/>
            <a:ext cx="6171660" cy="164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342900" y="396760"/>
            <a:ext cx="6171660" cy="7650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342900" y="396760"/>
            <a:ext cx="6171660" cy="164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342900" y="2311400"/>
            <a:ext cx="969570" cy="154700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1361340" y="2311400"/>
            <a:ext cx="969570" cy="3243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342900" y="4006080"/>
            <a:ext cx="969570" cy="154700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900" y="396760"/>
            <a:ext cx="6171660" cy="164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42900" y="2287480"/>
            <a:ext cx="1986930" cy="3292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342900" y="396760"/>
            <a:ext cx="6171660" cy="164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342900" y="2311400"/>
            <a:ext cx="969570" cy="3243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1361340" y="2311400"/>
            <a:ext cx="969570" cy="154700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1361340" y="4006080"/>
            <a:ext cx="969570" cy="154700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342900" y="396760"/>
            <a:ext cx="6171660" cy="164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342900" y="2311400"/>
            <a:ext cx="969570" cy="154700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1361340" y="2311400"/>
            <a:ext cx="969570" cy="154700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342900" y="4006080"/>
            <a:ext cx="1986930" cy="1547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342900" y="396760"/>
            <a:ext cx="6171660" cy="164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342900" y="2311400"/>
            <a:ext cx="1986930" cy="1547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342900" y="4006080"/>
            <a:ext cx="1986930" cy="1547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342900" y="396760"/>
            <a:ext cx="6171660" cy="164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342900" y="2311400"/>
            <a:ext cx="969570" cy="154700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1361340" y="2311400"/>
            <a:ext cx="969570" cy="154700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342900" y="4006080"/>
            <a:ext cx="969570" cy="154700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1361340" y="4006080"/>
            <a:ext cx="969570" cy="154700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342900" y="396760"/>
            <a:ext cx="6171660" cy="164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342900" y="2311400"/>
            <a:ext cx="639630" cy="1547000"/>
          </a:xfrm>
          <a:prstGeom prst="rect">
            <a:avLst/>
          </a:prstGeom>
        </p:spPr>
        <p:txBody>
          <a:bodyPr lIns="0" tIns="0" rIns="0" bIns="0">
            <a:normAutofit fontScale="17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1014930" y="2311400"/>
            <a:ext cx="639630" cy="1547000"/>
          </a:xfrm>
          <a:prstGeom prst="rect">
            <a:avLst/>
          </a:prstGeom>
        </p:spPr>
        <p:txBody>
          <a:bodyPr lIns="0" tIns="0" rIns="0" bIns="0">
            <a:normAutofit fontScale="17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1686690" y="2311400"/>
            <a:ext cx="639630" cy="1547000"/>
          </a:xfrm>
          <a:prstGeom prst="rect">
            <a:avLst/>
          </a:prstGeom>
        </p:spPr>
        <p:txBody>
          <a:bodyPr lIns="0" tIns="0" rIns="0" bIns="0">
            <a:normAutofit fontScale="17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342900" y="4006080"/>
            <a:ext cx="639630" cy="1547000"/>
          </a:xfrm>
          <a:prstGeom prst="rect">
            <a:avLst/>
          </a:prstGeom>
        </p:spPr>
        <p:txBody>
          <a:bodyPr lIns="0" tIns="0" rIns="0" bIns="0">
            <a:normAutofit fontScale="17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1014930" y="4006080"/>
            <a:ext cx="639630" cy="1547000"/>
          </a:xfrm>
          <a:prstGeom prst="rect">
            <a:avLst/>
          </a:prstGeom>
        </p:spPr>
        <p:txBody>
          <a:bodyPr lIns="0" tIns="0" rIns="0" bIns="0">
            <a:normAutofit fontScale="17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1686690" y="4006080"/>
            <a:ext cx="639630" cy="1547000"/>
          </a:xfrm>
          <a:prstGeom prst="rect">
            <a:avLst/>
          </a:prstGeom>
        </p:spPr>
        <p:txBody>
          <a:bodyPr lIns="0" tIns="0" rIns="0" bIns="0">
            <a:normAutofit fontScale="17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1" y="6737102"/>
            <a:ext cx="686331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14350" y="2531537"/>
            <a:ext cx="5829300" cy="2642988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14350" y="5216768"/>
            <a:ext cx="5829300" cy="1732905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2824" y="7154335"/>
            <a:ext cx="6860824" cy="2761905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CB97365-EBCA-4027-87D5-99FC1D4DF0BB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97365-EBCA-4027-87D5-99FC1D4DF0BB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82" y="1530695"/>
            <a:ext cx="5829300" cy="26416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42035" y="4234697"/>
            <a:ext cx="3429000" cy="2101505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97365-EBCA-4027-87D5-99FC1D4DF0BB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Нашивка 6"/>
          <p:cNvSpPr/>
          <p:nvPr/>
        </p:nvSpPr>
        <p:spPr>
          <a:xfrm>
            <a:off x="2727510" y="4341237"/>
            <a:ext cx="137160" cy="3302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2587698" y="4341237"/>
            <a:ext cx="137160" cy="3302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9699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9699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97365-EBCA-4027-87D5-99FC1D4DF0BB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4406"/>
            <a:ext cx="6172200" cy="1651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7814733"/>
            <a:ext cx="3030141" cy="1100667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483773" y="7814733"/>
            <a:ext cx="3031331" cy="1100667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42900" y="2086203"/>
            <a:ext cx="3030141" cy="5693658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2" y="2086203"/>
            <a:ext cx="3031331" cy="5693658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97365-EBCA-4027-87D5-99FC1D4DF0BB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42900" y="396760"/>
            <a:ext cx="6171660" cy="164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342900" y="2311400"/>
            <a:ext cx="1986930" cy="3243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97365-EBCA-4027-87D5-99FC1D4DF0BB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97365-EBCA-4027-87D5-99FC1D4DF0BB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7044267"/>
            <a:ext cx="5611332" cy="6604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314700" y="7735147"/>
            <a:ext cx="2980944" cy="13208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685800" y="396240"/>
            <a:ext cx="5609844" cy="660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045274" y="9255919"/>
            <a:ext cx="1440180" cy="528320"/>
          </a:xfrm>
        </p:spPr>
        <p:txBody>
          <a:bodyPr/>
          <a:lstStyle>
            <a:extLst/>
          </a:lstStyle>
          <a:p>
            <a:fld id="{7CB97365-EBCA-4027-87D5-99FC1D4DF0BB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55924" y="7862694"/>
            <a:ext cx="5372100" cy="936335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1450" y="274399"/>
            <a:ext cx="6515100" cy="633984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CB97365-EBCA-4027-87D5-99FC1D4DF0BB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285057" y="9255922"/>
            <a:ext cx="1763011" cy="52740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50" y="7027401"/>
            <a:ext cx="6056574" cy="812748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537328" y="7225102"/>
            <a:ext cx="2851502" cy="2084494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40170" y="8356146"/>
            <a:ext cx="2851502" cy="12107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4532" y="8365145"/>
            <a:ext cx="2551736" cy="1561253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6928" y="8360067"/>
            <a:ext cx="2554132" cy="1566331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6498084" y="7205524"/>
            <a:ext cx="137160" cy="3302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6358272" y="7205524"/>
            <a:ext cx="137160" cy="3302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2139700"/>
            <a:ext cx="6172200" cy="6335436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97365-EBCA-4027-87D5-99FC1D4DF0BB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133013" y="396704"/>
            <a:ext cx="1333103" cy="8078433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96705"/>
            <a:ext cx="4743450" cy="807843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97365-EBCA-4027-87D5-99FC1D4DF0BB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42900" y="396760"/>
            <a:ext cx="6171660" cy="164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342900" y="2311400"/>
            <a:ext cx="969570" cy="3243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1361340" y="2311400"/>
            <a:ext cx="969570" cy="3243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900" y="396760"/>
            <a:ext cx="6171660" cy="164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42900" y="396760"/>
            <a:ext cx="6171660" cy="7650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42900" y="396760"/>
            <a:ext cx="6171660" cy="164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342900" y="2311400"/>
            <a:ext cx="969570" cy="154700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1361340" y="2311400"/>
            <a:ext cx="969570" cy="3243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342900" y="4006080"/>
            <a:ext cx="969570" cy="154700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42900" y="396760"/>
            <a:ext cx="6171660" cy="164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342900" y="2311400"/>
            <a:ext cx="969570" cy="3243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1361340" y="2311400"/>
            <a:ext cx="969570" cy="154700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1361340" y="4006080"/>
            <a:ext cx="969570" cy="154700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42900" y="396760"/>
            <a:ext cx="6171660" cy="164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342900" y="2311400"/>
            <a:ext cx="969570" cy="154700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1361340" y="2311400"/>
            <a:ext cx="969570" cy="154700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342900" y="4006080"/>
            <a:ext cx="1986930" cy="1547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900" y="396760"/>
            <a:ext cx="6171660" cy="164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42900" y="2317640"/>
            <a:ext cx="6171930" cy="5744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342900" y="395200"/>
            <a:ext cx="6171930" cy="1653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342900" y="2317640"/>
            <a:ext cx="6171930" cy="5744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37328" y="7225102"/>
            <a:ext cx="2851502" cy="2084494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40170" y="8356146"/>
            <a:ext cx="2851502" cy="12107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4532" y="8365145"/>
            <a:ext cx="2551736" cy="1561253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6928" y="8360067"/>
            <a:ext cx="2554132" cy="1566331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342900" y="2139699"/>
            <a:ext cx="6172200" cy="6537502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5045274" y="9255919"/>
            <a:ext cx="1440180" cy="52832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9/15/2021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285057" y="9255922"/>
            <a:ext cx="1763011" cy="52740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6485454" y="9255922"/>
            <a:ext cx="274320" cy="52740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7.png"/><Relationship Id="rId11" Type="http://schemas.openxmlformats.org/officeDocument/2006/relationships/image" Target="../media/image12.jpe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jpe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96"/>
          <p:cNvPicPr/>
          <p:nvPr/>
        </p:nvPicPr>
        <p:blipFill>
          <a:blip r:embed="rId2"/>
          <a:stretch/>
        </p:blipFill>
        <p:spPr>
          <a:xfrm>
            <a:off x="0" y="0"/>
            <a:ext cx="6858000" cy="9906000"/>
          </a:xfrm>
          <a:prstGeom prst="rect">
            <a:avLst/>
          </a:prstGeom>
          <a:ln>
            <a:noFill/>
          </a:ln>
        </p:spPr>
      </p:pic>
      <p:pic>
        <p:nvPicPr>
          <p:cNvPr id="32" name="Picture 2" descr="C:\Users\tumen.omo\Desktop\Памятки\логотип металлик.png"/>
          <p:cNvPicPr/>
          <p:nvPr/>
        </p:nvPicPr>
        <p:blipFill>
          <a:blip r:embed="rId3" cstate="print"/>
          <a:stretch/>
        </p:blipFill>
        <p:spPr>
          <a:xfrm>
            <a:off x="3571876" y="8834430"/>
            <a:ext cx="1071570" cy="1071570"/>
          </a:xfrm>
          <a:prstGeom prst="rect">
            <a:avLst/>
          </a:prstGeom>
          <a:ln>
            <a:noFill/>
          </a:ln>
        </p:spPr>
      </p:pic>
      <p:sp>
        <p:nvSpPr>
          <p:cNvPr id="123" name="CustomShape 4"/>
          <p:cNvSpPr/>
          <p:nvPr/>
        </p:nvSpPr>
        <p:spPr>
          <a:xfrm>
            <a:off x="342900" y="5864560"/>
            <a:ext cx="1986930" cy="3243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4" name="CustomShape 5"/>
          <p:cNvSpPr/>
          <p:nvPr/>
        </p:nvSpPr>
        <p:spPr>
          <a:xfrm>
            <a:off x="2429730" y="5864560"/>
            <a:ext cx="1986930" cy="3243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5" name="CustomShape 6"/>
          <p:cNvSpPr/>
          <p:nvPr/>
        </p:nvSpPr>
        <p:spPr>
          <a:xfrm>
            <a:off x="4516560" y="5864560"/>
            <a:ext cx="1986930" cy="3243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6" name="CustomShape 7"/>
          <p:cNvSpPr/>
          <p:nvPr/>
        </p:nvSpPr>
        <p:spPr>
          <a:xfrm>
            <a:off x="214290" y="3667116"/>
            <a:ext cx="6429396" cy="79876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b="1" strike="noStrike" spc="-1" dirty="0" smtClean="0">
                <a:latin typeface="Arial"/>
              </a:rPr>
              <a:t>ЕСЛИ ВЫ УСЛЫШАЛИ ЗВУКИ СИРЕНЫ – ЭТО СИГНАЛ  </a:t>
            </a:r>
          </a:p>
          <a:p>
            <a:pPr algn="ctr">
              <a:lnSpc>
                <a:spcPct val="100000"/>
              </a:lnSpc>
            </a:pPr>
            <a:r>
              <a:rPr lang="ru-RU" sz="2800" b="1" strike="noStrike" spc="-1" dirty="0" smtClean="0">
                <a:solidFill>
                  <a:srgbClr val="FF0000"/>
                </a:solidFill>
                <a:latin typeface="Arial"/>
              </a:rPr>
              <a:t>«ВНИМАНИЕ ВСЕМ!»</a:t>
            </a:r>
          </a:p>
        </p:txBody>
      </p:sp>
      <p:sp>
        <p:nvSpPr>
          <p:cNvPr id="37" name="CustomShape 7"/>
          <p:cNvSpPr/>
          <p:nvPr/>
        </p:nvSpPr>
        <p:spPr>
          <a:xfrm>
            <a:off x="0" y="4524372"/>
            <a:ext cx="6858000" cy="2337648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b="1" spc="-1" dirty="0" smtClean="0">
                <a:solidFill>
                  <a:schemeClr val="bg1"/>
                </a:solidFill>
                <a:latin typeface="Arial"/>
              </a:rPr>
              <a:t>ВАЖНО ВЫПОЛНИТЬ СЛЕДУЮЩИЕ ДЕЙСТВИЯ!</a:t>
            </a:r>
            <a:endParaRPr lang="ru-RU" sz="1600" b="1" spc="-1" dirty="0" smtClean="0">
              <a:solidFill>
                <a:schemeClr val="bg1"/>
              </a:solidFill>
              <a:latin typeface="Arial"/>
            </a:endParaRPr>
          </a:p>
          <a:p>
            <a:pPr marL="342900" indent="-342900" algn="just">
              <a:lnSpc>
                <a:spcPct val="100000"/>
              </a:lnSpc>
              <a:buAutoNum type="arabicPeriod"/>
            </a:pPr>
            <a:r>
              <a:rPr lang="ru-RU" sz="1600" b="1" strike="noStrike" spc="-1" dirty="0" smtClean="0">
                <a:solidFill>
                  <a:schemeClr val="bg1"/>
                </a:solidFill>
                <a:latin typeface="Arial"/>
              </a:rPr>
              <a:t>Включите приёмники проводного, беспроводного вещания, радиовещания и телевидения, проверьте СМС сообщения.</a:t>
            </a:r>
          </a:p>
          <a:p>
            <a:pPr marL="342900" indent="-342900" algn="just">
              <a:lnSpc>
                <a:spcPct val="100000"/>
              </a:lnSpc>
              <a:buAutoNum type="arabicPeriod"/>
            </a:pPr>
            <a:r>
              <a:rPr lang="ru-RU" sz="1600" b="1" strike="noStrike" spc="-1" dirty="0" smtClean="0">
                <a:solidFill>
                  <a:schemeClr val="bg1"/>
                </a:solidFill>
                <a:latin typeface="Arial"/>
              </a:rPr>
              <a:t>Прослушайте официальную информацию о ЧС и мерах собственной безопасности.</a:t>
            </a:r>
          </a:p>
          <a:p>
            <a:pPr marL="342900" indent="-342900" algn="just">
              <a:lnSpc>
                <a:spcPct val="100000"/>
              </a:lnSpc>
              <a:buAutoNum type="arabicPeriod"/>
            </a:pPr>
            <a:r>
              <a:rPr lang="ru-RU" sz="1600" b="1" strike="noStrike" spc="-1" dirty="0" smtClean="0">
                <a:solidFill>
                  <a:schemeClr val="bg1"/>
                </a:solidFill>
                <a:latin typeface="Arial"/>
              </a:rPr>
              <a:t>Действуйте в соответствии с полученными инструкциями.</a:t>
            </a:r>
          </a:p>
          <a:p>
            <a:pPr marL="342900" indent="-342900" algn="just">
              <a:lnSpc>
                <a:spcPct val="100000"/>
              </a:lnSpc>
              <a:buAutoNum type="arabicPeriod"/>
            </a:pPr>
            <a:r>
              <a:rPr lang="ru-RU" sz="1600" b="1" spc="-1" smtClean="0">
                <a:solidFill>
                  <a:schemeClr val="bg1"/>
                </a:solidFill>
                <a:latin typeface="Arial"/>
              </a:rPr>
              <a:t>Оповестите соседей, </a:t>
            </a:r>
            <a:r>
              <a:rPr lang="ru-RU" sz="1600" b="1" spc="-1" dirty="0" smtClean="0">
                <a:solidFill>
                  <a:schemeClr val="bg1"/>
                </a:solidFill>
                <a:latin typeface="Arial"/>
              </a:rPr>
              <a:t>родственников и знакомых.</a:t>
            </a:r>
          </a:p>
          <a:p>
            <a:pPr marL="342900" indent="-342900" algn="just">
              <a:lnSpc>
                <a:spcPct val="100000"/>
              </a:lnSpc>
              <a:buAutoNum type="arabicPeriod"/>
            </a:pPr>
            <a:r>
              <a:rPr lang="ru-RU" sz="1600" b="1" strike="noStrike" spc="-1" dirty="0" smtClean="0">
                <a:solidFill>
                  <a:schemeClr val="bg1"/>
                </a:solidFill>
                <a:latin typeface="Arial"/>
              </a:rPr>
              <a:t>В целях получения дополнительной инструкции, держите приёмники включёнными</a:t>
            </a:r>
            <a:r>
              <a:rPr lang="ru-RU" sz="1600" b="1" spc="-1" dirty="0" smtClean="0">
                <a:solidFill>
                  <a:schemeClr val="bg1"/>
                </a:solidFill>
                <a:latin typeface="Arial"/>
              </a:rPr>
              <a:t>.</a:t>
            </a:r>
            <a:endParaRPr lang="ru-RU" sz="1600" b="1" strike="noStrike" spc="-1" dirty="0" smtClean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39" name="CustomShape 7"/>
          <p:cNvSpPr/>
          <p:nvPr/>
        </p:nvSpPr>
        <p:spPr>
          <a:xfrm>
            <a:off x="0" y="7096140"/>
            <a:ext cx="6858000" cy="367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b="1" spc="-1" dirty="0" smtClean="0">
                <a:solidFill>
                  <a:schemeClr val="tx1"/>
                </a:solidFill>
                <a:latin typeface="Arial"/>
              </a:rPr>
              <a:t>СПОСОБЫ ОПОВЕЩЕНИЯ:</a:t>
            </a:r>
            <a:r>
              <a:rPr lang="ru-RU" sz="1400" b="1" strike="noStrike" spc="-1" dirty="0" smtClean="0">
                <a:solidFill>
                  <a:schemeClr val="bg1"/>
                </a:solidFill>
                <a:latin typeface="Arial"/>
              </a:rPr>
              <a:t>.</a:t>
            </a:r>
            <a:endParaRPr lang="ru-RU" sz="1400" b="1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1027" name="Picture 3" descr="C:\Users\user\Desktop\Новая папка\f2a187020cc9899c78c5185a8b74410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7694" y="7667644"/>
            <a:ext cx="693705" cy="751513"/>
          </a:xfrm>
          <a:prstGeom prst="rect">
            <a:avLst/>
          </a:prstGeom>
          <a:ln w="28575" cap="sq">
            <a:solidFill>
              <a:srgbClr val="C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28736" y="7667644"/>
            <a:ext cx="767875" cy="751533"/>
          </a:xfrm>
          <a:prstGeom prst="rect">
            <a:avLst/>
          </a:prstGeom>
          <a:ln w="28575" cap="sq">
            <a:solidFill>
              <a:srgbClr val="C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43182" y="7667644"/>
            <a:ext cx="1143008" cy="751533"/>
          </a:xfrm>
          <a:prstGeom prst="rect">
            <a:avLst/>
          </a:prstGeom>
          <a:ln w="28575" cap="sq">
            <a:solidFill>
              <a:srgbClr val="C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032" name="Picture 8" descr="E:\Новая папка\unnamed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2876" y="7660044"/>
            <a:ext cx="853813" cy="746901"/>
          </a:xfrm>
          <a:prstGeom prst="rect">
            <a:avLst/>
          </a:prstGeom>
          <a:ln w="28575" cap="sq">
            <a:solidFill>
              <a:srgbClr val="C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46" name="CustomShape 7"/>
          <p:cNvSpPr/>
          <p:nvPr/>
        </p:nvSpPr>
        <p:spPr>
          <a:xfrm>
            <a:off x="0" y="8452996"/>
            <a:ext cx="1161433" cy="275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pc="-1" dirty="0" smtClean="0">
                <a:solidFill>
                  <a:schemeClr val="tx1"/>
                </a:solidFill>
                <a:latin typeface="Arial"/>
              </a:rPr>
              <a:t>Радио</a:t>
            </a:r>
            <a:endParaRPr lang="ru-RU" sz="1050" b="1" strike="noStrike" spc="-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47" name="CustomShape 7"/>
          <p:cNvSpPr/>
          <p:nvPr/>
        </p:nvSpPr>
        <p:spPr>
          <a:xfrm>
            <a:off x="1142984" y="8453462"/>
            <a:ext cx="1338260" cy="275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pc="-1" dirty="0" smtClean="0">
                <a:solidFill>
                  <a:schemeClr val="tx1"/>
                </a:solidFill>
                <a:latin typeface="Arial"/>
              </a:rPr>
              <a:t>Телевизор</a:t>
            </a:r>
            <a:endParaRPr lang="ru-RU" sz="1050" b="1" strike="noStrike" spc="-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48" name="CustomShape 7"/>
          <p:cNvSpPr/>
          <p:nvPr/>
        </p:nvSpPr>
        <p:spPr>
          <a:xfrm>
            <a:off x="2643182" y="8453462"/>
            <a:ext cx="1214446" cy="4602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pc="-1" dirty="0" smtClean="0">
                <a:solidFill>
                  <a:schemeClr val="tx1"/>
                </a:solidFill>
                <a:latin typeface="Arial"/>
              </a:rPr>
              <a:t>Автомобиль оповещения</a:t>
            </a:r>
            <a:endParaRPr lang="ru-RU" sz="1050" b="1" strike="noStrike" spc="-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49" name="CustomShape 7"/>
          <p:cNvSpPr/>
          <p:nvPr/>
        </p:nvSpPr>
        <p:spPr>
          <a:xfrm>
            <a:off x="3929066" y="8453462"/>
            <a:ext cx="1503030" cy="275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pc="-1" dirty="0" smtClean="0">
                <a:solidFill>
                  <a:schemeClr val="tx1"/>
                </a:solidFill>
                <a:latin typeface="Arial"/>
              </a:rPr>
              <a:t>Телефон</a:t>
            </a:r>
            <a:endParaRPr lang="ru-RU" sz="1050" b="1" strike="noStrike" spc="-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25" name="CustomShape 7"/>
          <p:cNvSpPr/>
          <p:nvPr/>
        </p:nvSpPr>
        <p:spPr>
          <a:xfrm>
            <a:off x="0" y="9024966"/>
            <a:ext cx="3571876" cy="5679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endParaRPr lang="ru-RU" sz="900" b="1" spc="-1" dirty="0" smtClean="0">
              <a:solidFill>
                <a:schemeClr val="tx1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100" b="1" spc="-1" dirty="0" smtClean="0">
                <a:solidFill>
                  <a:schemeClr val="tx1"/>
                </a:solidFill>
                <a:latin typeface="Arial"/>
              </a:rPr>
              <a:t>Телефоны: Единая служба спасения – 112, Служба экстренного реагирования – 26-18-26</a:t>
            </a:r>
            <a:endParaRPr lang="ru-RU" sz="1100" b="1" strike="noStrike" spc="-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29" name="CustomShape 7"/>
          <p:cNvSpPr/>
          <p:nvPr/>
        </p:nvSpPr>
        <p:spPr>
          <a:xfrm>
            <a:off x="5500702" y="8453462"/>
            <a:ext cx="1357298" cy="275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pc="-1" dirty="0" smtClean="0">
                <a:solidFill>
                  <a:schemeClr val="tx1"/>
                </a:solidFill>
                <a:latin typeface="Arial"/>
              </a:rPr>
              <a:t>Рупор</a:t>
            </a:r>
            <a:endParaRPr lang="ru-RU" sz="1050" b="1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4" name="Picture 2" descr="E:\Новая папка\a5eb275fca2673739ef67ec74c85afc8.jpe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540249" y="7665608"/>
            <a:ext cx="1164316" cy="787854"/>
          </a:xfrm>
          <a:prstGeom prst="rect">
            <a:avLst/>
          </a:prstGeom>
          <a:ln w="28575" cap="sq">
            <a:solidFill>
              <a:srgbClr val="C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127" name="CustomShape 7"/>
          <p:cNvSpPr/>
          <p:nvPr/>
        </p:nvSpPr>
        <p:spPr>
          <a:xfrm>
            <a:off x="428604" y="238092"/>
            <a:ext cx="5929330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b="1" strike="noStrike" spc="-1" dirty="0">
                <a:latin typeface="Arial"/>
                <a:ea typeface="DejaVu Sans"/>
              </a:rPr>
              <a:t>ДЕЙСТВИЯ НАСЕЛЕНИЯ ПРИ </a:t>
            </a:r>
            <a:r>
              <a:rPr lang="ru-RU" b="1" strike="noStrike" spc="-1" dirty="0" smtClean="0">
                <a:latin typeface="Arial"/>
                <a:ea typeface="DejaVu Sans"/>
              </a:rPr>
              <a:t>ВОЗНИКНОВЕНИИ ЧРЕЗВЫЧАЙНЫХ СИТУАЦИЙ</a:t>
            </a:r>
            <a:endParaRPr lang="ru-RU" b="1" strike="noStrike" spc="-1" dirty="0">
              <a:latin typeface="Arial"/>
            </a:endParaRPr>
          </a:p>
        </p:txBody>
      </p:sp>
      <p:pic>
        <p:nvPicPr>
          <p:cNvPr id="1026" name="Picture 2" descr="E:\toser-logo.pn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643446" y="8977306"/>
            <a:ext cx="719935" cy="809596"/>
          </a:xfrm>
          <a:prstGeom prst="rect">
            <a:avLst/>
          </a:prstGeom>
          <a:noFill/>
        </p:spPr>
      </p:pic>
      <p:pic>
        <p:nvPicPr>
          <p:cNvPr id="3" name="Picture 3" descr="E:\Coat_of_Arms_of_Tyumen_Oblast.sv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429264" y="8977306"/>
            <a:ext cx="1024805" cy="809596"/>
          </a:xfrm>
          <a:prstGeom prst="rect">
            <a:avLst/>
          </a:prstGeom>
          <a:noFill/>
        </p:spPr>
      </p:pic>
      <p:pic>
        <p:nvPicPr>
          <p:cNvPr id="2" name="Picture 2" descr="E:\8cff12d0369f7e72ecfea889c82b6142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1428736" y="738158"/>
            <a:ext cx="3929090" cy="291911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1" name="Дуга 30"/>
          <p:cNvSpPr/>
          <p:nvPr/>
        </p:nvSpPr>
        <p:spPr>
          <a:xfrm>
            <a:off x="4857760" y="1523976"/>
            <a:ext cx="571504" cy="1428760"/>
          </a:xfrm>
          <a:prstGeom prst="arc">
            <a:avLst>
              <a:gd name="adj1" fmla="val 17224583"/>
              <a:gd name="adj2" fmla="val 4433451"/>
            </a:avLst>
          </a:prstGeom>
          <a:ln w="38100">
            <a:solidFill>
              <a:schemeClr val="accent4">
                <a:lumMod val="75000"/>
              </a:schemeClr>
            </a:solidFill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33" name="Дуга 32"/>
          <p:cNvSpPr/>
          <p:nvPr/>
        </p:nvSpPr>
        <p:spPr>
          <a:xfrm>
            <a:off x="4857760" y="952472"/>
            <a:ext cx="928694" cy="2500330"/>
          </a:xfrm>
          <a:prstGeom prst="arc">
            <a:avLst>
              <a:gd name="adj1" fmla="val 17224583"/>
              <a:gd name="adj2" fmla="val 4433451"/>
            </a:avLst>
          </a:prstGeom>
          <a:ln w="38100">
            <a:solidFill>
              <a:schemeClr val="accent4">
                <a:lumMod val="75000"/>
              </a:schemeClr>
            </a:solidFill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34" name="Дуга 33"/>
          <p:cNvSpPr/>
          <p:nvPr/>
        </p:nvSpPr>
        <p:spPr>
          <a:xfrm>
            <a:off x="5072074" y="452406"/>
            <a:ext cx="1143008" cy="3500462"/>
          </a:xfrm>
          <a:prstGeom prst="arc">
            <a:avLst>
              <a:gd name="adj1" fmla="val 17224583"/>
              <a:gd name="adj2" fmla="val 4433451"/>
            </a:avLst>
          </a:prstGeom>
          <a:ln w="38100">
            <a:solidFill>
              <a:schemeClr val="accent4">
                <a:lumMod val="75000"/>
              </a:schemeClr>
            </a:solidFill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35" name="Дуга 34"/>
          <p:cNvSpPr/>
          <p:nvPr/>
        </p:nvSpPr>
        <p:spPr>
          <a:xfrm rot="10800000">
            <a:off x="1285860" y="1523976"/>
            <a:ext cx="571504" cy="1428760"/>
          </a:xfrm>
          <a:prstGeom prst="arc">
            <a:avLst>
              <a:gd name="adj1" fmla="val 17224583"/>
              <a:gd name="adj2" fmla="val 4433451"/>
            </a:avLst>
          </a:prstGeom>
          <a:ln w="38100">
            <a:solidFill>
              <a:schemeClr val="accent4">
                <a:lumMod val="75000"/>
              </a:schemeClr>
            </a:solidFill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38" name="Дуга 37"/>
          <p:cNvSpPr/>
          <p:nvPr/>
        </p:nvSpPr>
        <p:spPr>
          <a:xfrm rot="10800000">
            <a:off x="928670" y="952472"/>
            <a:ext cx="928694" cy="2500330"/>
          </a:xfrm>
          <a:prstGeom prst="arc">
            <a:avLst>
              <a:gd name="adj1" fmla="val 17224583"/>
              <a:gd name="adj2" fmla="val 4433451"/>
            </a:avLst>
          </a:prstGeom>
          <a:ln w="38100">
            <a:solidFill>
              <a:schemeClr val="accent4">
                <a:lumMod val="75000"/>
              </a:schemeClr>
            </a:solidFill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40" name="Дуга 39"/>
          <p:cNvSpPr/>
          <p:nvPr/>
        </p:nvSpPr>
        <p:spPr>
          <a:xfrm rot="10800000">
            <a:off x="571480" y="452406"/>
            <a:ext cx="1143008" cy="3500462"/>
          </a:xfrm>
          <a:prstGeom prst="arc">
            <a:avLst>
              <a:gd name="adj1" fmla="val 17224583"/>
              <a:gd name="adj2" fmla="val 4433451"/>
            </a:avLst>
          </a:prstGeom>
          <a:ln w="38100">
            <a:solidFill>
              <a:schemeClr val="accent4">
                <a:lumMod val="75000"/>
              </a:schemeClr>
            </a:solidFill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n w="76200">
                <a:solidFill>
                  <a:schemeClr val="tx1"/>
                </a:solidFill>
              </a:ln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782</TotalTime>
  <Words>94</Words>
  <Application>Microsoft Office PowerPoint</Application>
  <PresentationFormat>Лист A4 (210x297 мм)</PresentationFormat>
  <Paragraphs>17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Office Theme</vt:lpstr>
      <vt:lpstr>Office Theme</vt:lpstr>
      <vt:lpstr>Открытая</vt:lpstr>
      <vt:lpstr>Слайд 1</vt:lpstr>
    </vt:vector>
  </TitlesOfParts>
  <Company>ОУМЦ по ГО и ЧС Тюменской области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Людмила Николаевна Ерженкова</dc:creator>
  <cp:lastModifiedBy>User</cp:lastModifiedBy>
  <cp:revision>80</cp:revision>
  <dcterms:created xsi:type="dcterms:W3CDTF">2013-02-07T08:26:02Z</dcterms:created>
  <dcterms:modified xsi:type="dcterms:W3CDTF">2021-09-15T04:27:16Z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Company">
    <vt:lpwstr>ОУМЦ по ГО и ЧС Тюменской области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Экран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4</vt:i4>
  </property>
</Properties>
</file>